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7" r:id="rId3"/>
    <p:sldId id="258" r:id="rId4"/>
    <p:sldId id="259" r:id="rId5"/>
    <p:sldId id="264" r:id="rId6"/>
    <p:sldId id="261" r:id="rId7"/>
    <p:sldId id="262" r:id="rId8"/>
    <p:sldId id="263" r:id="rId9"/>
    <p:sldId id="265" r:id="rId10"/>
    <p:sldId id="260" r:id="rId11"/>
    <p:sldId id="267" r:id="rId12"/>
    <p:sldId id="268" r:id="rId13"/>
    <p:sldId id="26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-102" y="-13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18520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62988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5794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071014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0900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05154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60347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26670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5865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73002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2850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6546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06975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6175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01696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8887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2675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3805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757B15-ECA3-42F4-BEB5-0E9BD31C0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611" y="1803405"/>
            <a:ext cx="10186736" cy="1229941"/>
          </a:xfrm>
        </p:spPr>
        <p:txBody>
          <a:bodyPr/>
          <a:lstStyle/>
          <a:p>
            <a:r>
              <a:rPr lang="pl-PL" dirty="0"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NASZE PRZYSZŁE POWIETRZE</a:t>
            </a:r>
            <a:endParaRPr lang="en-US" dirty="0"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4146424-C3CA-4F1A-B4F9-8D4DF9E07D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572846"/>
          </a:xfrm>
        </p:spPr>
        <p:txBody>
          <a:bodyPr>
            <a:normAutofit/>
          </a:bodyPr>
          <a:lstStyle/>
          <a:p>
            <a:pPr algn="ctr"/>
            <a:r>
              <a:rPr lang="pl-PL" i="1" dirty="0"/>
              <a:t>Symulacja zmian zapylenia PM1 w aglomeracji miasta Kraków, w zależności od planowanych zmian urbanistycznych</a:t>
            </a:r>
          </a:p>
          <a:p>
            <a:pPr algn="ctr"/>
            <a:r>
              <a:rPr lang="pl-PL" i="1" dirty="0"/>
              <a:t> </a:t>
            </a:r>
          </a:p>
          <a:p>
            <a:pPr algn="ctr"/>
            <a:r>
              <a:rPr lang="pl-PL" i="1" dirty="0"/>
              <a:t>Jan Latko, Michał Lis, Krzysztof Palczewski, Artur Przybysz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xmlns="" val="2929141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95D269-524D-4967-80D1-DD01B5161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PREZENTACJA WYNIKÓW</a:t>
            </a:r>
            <a:br>
              <a:rPr lang="pl-PL" dirty="0"/>
            </a:br>
            <a:r>
              <a:rPr lang="pl-PL" sz="3000" i="1" dirty="0"/>
              <a:t>Czynniki kluczowe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9AF7586B-4E14-4B26-86F0-7D798061F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9690" y="2193925"/>
            <a:ext cx="8532619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56056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1DAEE7-49A6-460D-85B6-E57C8B8A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PREZENTACJA WYNIKÓW</a:t>
            </a:r>
            <a:br>
              <a:rPr lang="pl-PL" dirty="0"/>
            </a:br>
            <a:r>
              <a:rPr lang="pl-PL" sz="3000" i="1" dirty="0"/>
              <a:t>Symulacja zapylenia (1)</a:t>
            </a:r>
            <a:endParaRPr lang="en-US" sz="3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59C8171-8D2F-4A16-9685-EFB7C07CC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134" y="2193925"/>
            <a:ext cx="6791732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20829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138FC3-26D9-44B8-A86E-D60769DB3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PREZENTACJA WYNIKÓW</a:t>
            </a:r>
            <a:br>
              <a:rPr lang="pl-PL" dirty="0"/>
            </a:br>
            <a:r>
              <a:rPr lang="pl-PL" sz="3000" i="1" dirty="0"/>
              <a:t>Symulacja zapylenia (2)</a:t>
            </a:r>
            <a:endParaRPr lang="en-US" sz="3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C434D23-30EB-41B3-9ECA-391A5EBE8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5164" y="2249364"/>
            <a:ext cx="4975768" cy="3668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871538-6361-445F-AF55-F07757950CD5}"/>
              </a:ext>
            </a:extLst>
          </p:cNvPr>
          <p:cNvSpPr txBox="1"/>
          <p:nvPr/>
        </p:nvSpPr>
        <p:spPr>
          <a:xfrm>
            <a:off x="817685" y="2514055"/>
            <a:ext cx="31212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Zaproponowane zmiany: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większa liczba budynków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Wyższa populacja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CEN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Zamiana kilku przystanków autobusowych na tramwajowe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AEA53419-B7DC-45A0-8520-6150A37EF788}"/>
              </a:ext>
            </a:extLst>
          </p:cNvPr>
          <p:cNvCxnSpPr/>
          <p:nvPr/>
        </p:nvCxnSpPr>
        <p:spPr>
          <a:xfrm>
            <a:off x="4431323" y="4009292"/>
            <a:ext cx="958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82920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4A79F2-0A11-4375-8A3B-3D3A1774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WNIOSKI MERYTORYCZNE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88BFCE-4CC9-434B-9263-774BE9440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pl-PL" dirty="0"/>
              <a:t>Aplikacja „Nasze przyszłe powietrze” przy wystarczająco dużym zbiorze uczącym i modelem może być w stanie sugerować potencjalne zmiany pyłu PM1 w zależności od zmian demograficznych.</a:t>
            </a:r>
          </a:p>
          <a:p>
            <a:r>
              <a:rPr lang="pl-PL" dirty="0"/>
              <a:t>Wypracowany prototyp potrzebuje dalszych testów jednak idea pozwala zmniejszyć asymetrię informacji między jednostkami rządowymi, korporacjami, a obywatelami.</a:t>
            </a:r>
          </a:p>
          <a:p>
            <a:r>
              <a:rPr lang="pl-PL" dirty="0"/>
              <a:t>(!!!) Aplikacja uwzględnia jedynie czynniki związane ze zmianami demograficznymi i planowanymi inwestycjami.</a:t>
            </a:r>
          </a:p>
        </p:txBody>
      </p:sp>
    </p:spTree>
    <p:extLst>
      <p:ext uri="{BB962C8B-B14F-4D97-AF65-F5344CB8AC3E}">
        <p14:creationId xmlns:p14="http://schemas.microsoft.com/office/powerpoint/2010/main" xmlns="" val="1358387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6A0518-0763-46F7-A606-25A1C9D7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REKOMENDACJA ROZWIĄZANIA PROBLEMU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F7E626-E11B-45FF-AF92-8990D91B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400" dirty="0"/>
              <a:t>Mieszkańcy nie mają możliwości przewidzenia wpływu tych zmian w mieście.</a:t>
            </a:r>
          </a:p>
          <a:p>
            <a:pPr lvl="1"/>
            <a:r>
              <a:rPr lang="pl-PL" b="1" u="sng" dirty="0">
                <a:solidFill>
                  <a:srgbClr val="FF0000"/>
                </a:solidFill>
              </a:rPr>
              <a:t>NASZE ROZWIĄZANIE</a:t>
            </a:r>
            <a:r>
              <a:rPr lang="pl-PL" b="1" dirty="0">
                <a:solidFill>
                  <a:srgbClr val="FF0000"/>
                </a:solidFill>
              </a:rPr>
              <a:t>: </a:t>
            </a:r>
            <a:r>
              <a:rPr lang="pl-PL" dirty="0"/>
              <a:t>Wprowadzenie aplikacji „Nasze czyste powietrze”, co zmniejszy niepewność mieszkańców, co do przyszłych zmian zapylenia w danych dzielnicach Krakowa</a:t>
            </a:r>
          </a:p>
          <a:p>
            <a:r>
              <a:rPr lang="pl-PL" dirty="0"/>
              <a:t>Zmiany czynników demograficznych mają znaczny wpływ  na poziom zapylenia PM1.</a:t>
            </a:r>
          </a:p>
          <a:p>
            <a:pPr lvl="1"/>
            <a:r>
              <a:rPr lang="pl-PL" b="1" u="sng" dirty="0">
                <a:solidFill>
                  <a:srgbClr val="FF0000"/>
                </a:solidFill>
              </a:rPr>
              <a:t>NASZE ROZWIĄZANIE: </a:t>
            </a:r>
            <a:r>
              <a:rPr lang="pl-PL" dirty="0"/>
              <a:t>Poprzez wprowadzenie aplikacji „Nasze czyste powietrze” staramy się promować odpowiedzialne działania i ograniczać popyt na niezrównoważone inwestycje. Uświadamiamy też mieszkańców, jakie konsekwencje mają działania korporacji w ich regionie.</a:t>
            </a:r>
            <a:endParaRPr lang="pl-PL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2979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CC968B-0F50-4374-87EC-9D5249DA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PREZENTACJI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C84BFD-8E01-43D2-8A72-5793A63B0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260604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l-PL" dirty="0"/>
              <a:t>Identyfikacja problemu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Zdefiniowanie hipotezy badawczej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Analiza danych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Prezentacja wyników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Wnioski merytoryczne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Rekomendacje rozwiązania problemu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7205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6890DB0-3EBD-4FCD-A812-5DFEAC6FB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4068">
            <a:off x="8199811" y="1894698"/>
            <a:ext cx="3183821" cy="2988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0EF28DA-FD84-459C-A6D6-CE75EB668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46283">
            <a:off x="534786" y="5399553"/>
            <a:ext cx="6241749" cy="1199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8D3F47-C969-436F-A08B-B655A73E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Identyfikacja problemu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4017FC0-299E-4760-A775-1DB908A53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13891">
            <a:off x="558256" y="2663291"/>
            <a:ext cx="4912871" cy="1628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9466818-54EB-4093-A7CE-64760D645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3989">
            <a:off x="6542892" y="4695383"/>
            <a:ext cx="5585563" cy="1928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F5C80FB-28DE-4BF2-9A44-AF981B8B1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77254">
            <a:off x="501475" y="1139605"/>
            <a:ext cx="4383988" cy="1655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2B62048-B581-4965-BAF0-1C62F9124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5216">
            <a:off x="278128" y="4342512"/>
            <a:ext cx="3740257" cy="977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1DC0C97-978C-4791-9274-F23668833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5798" y="3477471"/>
            <a:ext cx="915728" cy="1655988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xmlns="" id="{78641B99-687E-4150-8F83-7208C5997C91}"/>
              </a:ext>
            </a:extLst>
          </p:cNvPr>
          <p:cNvSpPr/>
          <p:nvPr/>
        </p:nvSpPr>
        <p:spPr>
          <a:xfrm>
            <a:off x="5722055" y="2366137"/>
            <a:ext cx="1669388" cy="1148938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CE2FA43-EBFB-46CF-A9EF-31E53AA52F80}"/>
              </a:ext>
            </a:extLst>
          </p:cNvPr>
          <p:cNvSpPr txBox="1"/>
          <p:nvPr/>
        </p:nvSpPr>
        <p:spPr>
          <a:xfrm>
            <a:off x="6096000" y="2543427"/>
            <a:ext cx="145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CO ROBIĆ?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63203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BA4F3E-375D-4E57-A66A-269CB6C0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708" y="764373"/>
            <a:ext cx="9800492" cy="1293028"/>
          </a:xfrm>
        </p:spPr>
        <p:txBody>
          <a:bodyPr>
            <a:normAutofit/>
          </a:bodyPr>
          <a:lstStyle/>
          <a:p>
            <a:r>
              <a:rPr lang="pl-PL" dirty="0"/>
              <a:t>Zdefiniowanie hipotezy badawczej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BE135D-42D2-487B-A0C5-AD811E49F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9594" y="3044793"/>
            <a:ext cx="9452811" cy="123444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l-PL" sz="3200" dirty="0"/>
              <a:t>Zmiany czynników demograficznych mają znaczny wpływ  na poziom zapylenia PM1.</a:t>
            </a:r>
          </a:p>
          <a:p>
            <a:pPr marL="0" indent="0" algn="ctr">
              <a:buNone/>
            </a:pPr>
            <a:r>
              <a:rPr lang="pl-PL" sz="3200" dirty="0"/>
              <a:t> Mieszkańcy nie mają możliwości przewidzenia wpływu tych zmian w mieście.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3281104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B794C7-1019-498B-ADF6-65ADF9A0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Analiza danych</a:t>
            </a:r>
            <a:br>
              <a:rPr lang="pl-PL" dirty="0"/>
            </a:br>
            <a:r>
              <a:rPr lang="pl-PL" sz="3000" i="1" dirty="0"/>
              <a:t>ZBIORY danych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E297F7-02F3-4521-B6B6-413BD04D4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Baza </a:t>
            </a:r>
            <a:r>
              <a:rPr lang="pl-PL" dirty="0" err="1"/>
              <a:t>Airly</a:t>
            </a:r>
            <a:r>
              <a:rPr lang="pl-PL" dirty="0"/>
              <a:t> – stan zapylenia w Krakowie</a:t>
            </a:r>
          </a:p>
          <a:p>
            <a:pPr lvl="1"/>
            <a:r>
              <a:rPr lang="pl-PL" dirty="0"/>
              <a:t>56 czujników pyłu PM1</a:t>
            </a:r>
          </a:p>
          <a:p>
            <a:pPr lvl="1"/>
            <a:r>
              <a:rPr lang="pl-PL" dirty="0"/>
              <a:t>dane z grudnia 2017</a:t>
            </a:r>
          </a:p>
          <a:p>
            <a:pPr marL="457200" lvl="1" indent="0">
              <a:buNone/>
            </a:pPr>
            <a:endParaRPr lang="pl-PL" dirty="0"/>
          </a:p>
          <a:p>
            <a:r>
              <a:rPr lang="pl-PL" dirty="0"/>
              <a:t>Baza </a:t>
            </a:r>
            <a:r>
              <a:rPr lang="pl-PL" dirty="0" err="1"/>
              <a:t>Datawise</a:t>
            </a:r>
            <a:r>
              <a:rPr lang="pl-PL" dirty="0"/>
              <a:t> – dane demograficzne i urbanizacyjne w Krakowie</a:t>
            </a:r>
          </a:p>
          <a:p>
            <a:pPr lvl="1"/>
            <a:r>
              <a:rPr lang="pl-PL" dirty="0"/>
              <a:t>Dane w przeliczeniu na </a:t>
            </a:r>
            <a:r>
              <a:rPr lang="pl-PL" i="1" dirty="0" err="1"/>
              <a:t>grid</a:t>
            </a:r>
            <a:r>
              <a:rPr lang="pl-PL" dirty="0"/>
              <a:t> liczący 250 m2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4719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879DD9-D40B-487D-821F-EDAA855B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pl-PL" dirty="0"/>
              <a:t>Analiza danych</a:t>
            </a:r>
            <a:br>
              <a:rPr lang="pl-PL" dirty="0"/>
            </a:br>
            <a:r>
              <a:rPr lang="pl-PL" i="1" dirty="0"/>
              <a:t>punkty pomiarowe (1)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31BC450-A630-4585-8295-720C7BD98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953" y="2193925"/>
            <a:ext cx="6880093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8299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CFE7C9-458E-4BA5-AB00-D2217A80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Analiza danych</a:t>
            </a:r>
            <a:br>
              <a:rPr lang="pl-PL" dirty="0"/>
            </a:br>
            <a:r>
              <a:rPr lang="pl-PL" sz="3000" i="1" dirty="0"/>
              <a:t>punkty pomiarowe (2)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74DA6EC-1DE6-4EC6-93BE-CB5A5B665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943" y="2193925"/>
            <a:ext cx="6822114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2517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B15387-00DB-46C8-8567-C999D9AF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Analiza danych</a:t>
            </a:r>
            <a:br>
              <a:rPr lang="pl-PL" dirty="0"/>
            </a:br>
            <a:r>
              <a:rPr lang="pl-PL" sz="3000" i="1" dirty="0"/>
              <a:t>punkty pomiarowe (3)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80DD457-ECAC-4DAE-A066-6903BE6CA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485" y="2193925"/>
            <a:ext cx="6843030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4806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2CCE2C-365B-4C94-902A-B3AA88873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ANALIZA </a:t>
            </a:r>
            <a:r>
              <a:rPr lang="pl-PL" dirty="0" err="1"/>
              <a:t>DANYCh</a:t>
            </a:r>
            <a:r>
              <a:rPr lang="pl-PL" dirty="0"/>
              <a:t/>
            </a:r>
            <a:br>
              <a:rPr lang="pl-PL" dirty="0"/>
            </a:br>
            <a:r>
              <a:rPr lang="pl-PL" sz="3000" i="1" dirty="0"/>
              <a:t>Pomiary zapylenia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B3A9AC0-8652-4DCB-BF8C-64AA8AD38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6832" y="2193925"/>
            <a:ext cx="6858336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832149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162</TotalTime>
  <Words>289</Words>
  <Application>Microsoft Office PowerPoint</Application>
  <PresentationFormat>Niestandardowy</PresentationFormat>
  <Paragraphs>45</Paragraphs>
  <Slides>14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5" baseType="lpstr">
      <vt:lpstr>Vapor Trail</vt:lpstr>
      <vt:lpstr>NASZE PRZYSZŁE POWIETRZE</vt:lpstr>
      <vt:lpstr>PLAN PREZENTACJI</vt:lpstr>
      <vt:lpstr>Identyfikacja problemu</vt:lpstr>
      <vt:lpstr>Zdefiniowanie hipotezy badawczej</vt:lpstr>
      <vt:lpstr>Analiza danych ZBIORY danych</vt:lpstr>
      <vt:lpstr>Analiza danych punkty pomiarowe (1)</vt:lpstr>
      <vt:lpstr>Analiza danych punkty pomiarowe (2)</vt:lpstr>
      <vt:lpstr>Analiza danych punkty pomiarowe (3)</vt:lpstr>
      <vt:lpstr>ANALIZA DANYCh Pomiary zapylenia</vt:lpstr>
      <vt:lpstr>PREZENTACJA WYNIKÓW Czynniki kluczowe</vt:lpstr>
      <vt:lpstr>PREZENTACJA WYNIKÓW Symulacja zapylenia (1)</vt:lpstr>
      <vt:lpstr>PREZENTACJA WYNIKÓW Symulacja zapylenia (2)</vt:lpstr>
      <vt:lpstr>WNIOSKI MERYTORYCZNE</vt:lpstr>
      <vt:lpstr>REKOMENDACJA ROZWIĄZANIA PROBLEMU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Narzędzie</dc:title>
  <dc:creator>Krzysztof Palczewski</dc:creator>
  <cp:lastModifiedBy>Michu</cp:lastModifiedBy>
  <cp:revision>15</cp:revision>
  <dcterms:created xsi:type="dcterms:W3CDTF">2018-05-27T07:07:57Z</dcterms:created>
  <dcterms:modified xsi:type="dcterms:W3CDTF">2018-05-28T11:42:32Z</dcterms:modified>
</cp:coreProperties>
</file>